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62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F157-DEAE-490C-A562-B74E2AA00858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B27B-ACAF-441A-B44B-79C09D7D3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80" y="271461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Отряд ЮИД «Территория безопасности»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8" y="642910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«СОШ №15»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Рефтинский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Свердловской области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юид\в электронном виде\фото юид\фото отряда\отряд юид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50" y="4357686"/>
            <a:ext cx="3680605" cy="276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94" y="5786446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рисунков  на тему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«Родители – водители»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среди учащихся 1-5 классов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Дата проведения: 17 – 27. 01.2014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3954">
            <a:off x="1123922" y="1539941"/>
            <a:ext cx="1689093" cy="2251953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1779">
            <a:off x="3000372" y="500034"/>
            <a:ext cx="2762060" cy="2071702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1537">
            <a:off x="3038961" y="2873340"/>
            <a:ext cx="2918658" cy="218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8" y="500035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рисунков  на тему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«Родители – водители» </a:t>
            </a:r>
          </a:p>
        </p:txBody>
      </p:sp>
      <p:pic>
        <p:nvPicPr>
          <p:cNvPr id="24578" name="Picture 2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4" y="2000232"/>
            <a:ext cx="1385984" cy="1847838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2143108"/>
            <a:ext cx="2251953" cy="1689093"/>
          </a:xfrm>
          <a:prstGeom prst="rect">
            <a:avLst/>
          </a:prstGeom>
          <a:noFill/>
        </p:spPr>
      </p:pic>
      <p:pic>
        <p:nvPicPr>
          <p:cNvPr id="24580" name="Picture 4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64" y="4000496"/>
            <a:ext cx="2918658" cy="2189159"/>
          </a:xfrm>
          <a:prstGeom prst="rect">
            <a:avLst/>
          </a:prstGeom>
          <a:noFill/>
        </p:spPr>
      </p:pic>
      <p:pic>
        <p:nvPicPr>
          <p:cNvPr id="24581" name="Picture 5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70" y="2214546"/>
            <a:ext cx="2156710" cy="1617655"/>
          </a:xfrm>
          <a:prstGeom prst="rect">
            <a:avLst/>
          </a:prstGeom>
          <a:noFill/>
        </p:spPr>
      </p:pic>
      <p:pic>
        <p:nvPicPr>
          <p:cNvPr id="24582" name="Picture 6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93" y="6286512"/>
            <a:ext cx="1809625" cy="1357322"/>
          </a:xfrm>
          <a:prstGeom prst="rect">
            <a:avLst/>
          </a:prstGeom>
          <a:noFill/>
        </p:spPr>
      </p:pic>
      <p:pic>
        <p:nvPicPr>
          <p:cNvPr id="24583" name="Picture 7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1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66" y="6286512"/>
            <a:ext cx="1809625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80" y="357159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рисунков  на тему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«Родители – водители» </a:t>
            </a:r>
            <a:endParaRPr lang="ru-RU" sz="2800" dirty="0"/>
          </a:p>
        </p:txBody>
      </p:sp>
      <p:pic>
        <p:nvPicPr>
          <p:cNvPr id="25602" name="Picture 2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40" y="1643042"/>
            <a:ext cx="3132135" cy="2349279"/>
          </a:xfrm>
          <a:prstGeom prst="rect">
            <a:avLst/>
          </a:prstGeom>
          <a:noFill/>
        </p:spPr>
      </p:pic>
      <p:pic>
        <p:nvPicPr>
          <p:cNvPr id="25603" name="Picture 3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2" y="4429124"/>
            <a:ext cx="1703375" cy="1277628"/>
          </a:xfrm>
          <a:prstGeom prst="rect">
            <a:avLst/>
          </a:prstGeom>
          <a:noFill/>
        </p:spPr>
      </p:pic>
      <p:pic>
        <p:nvPicPr>
          <p:cNvPr id="25604" name="Picture 4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2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44" y="5857884"/>
            <a:ext cx="1814644" cy="2419342"/>
          </a:xfrm>
          <a:prstGeom prst="rect">
            <a:avLst/>
          </a:prstGeom>
          <a:noFill/>
        </p:spPr>
      </p:pic>
      <p:pic>
        <p:nvPicPr>
          <p:cNvPr id="25605" name="Picture 5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2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04" y="5000628"/>
            <a:ext cx="2060565" cy="1545541"/>
          </a:xfrm>
          <a:prstGeom prst="rect">
            <a:avLst/>
          </a:prstGeom>
          <a:noFill/>
        </p:spPr>
      </p:pic>
      <p:pic>
        <p:nvPicPr>
          <p:cNvPr id="25606" name="Picture 6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2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32" y="5000628"/>
            <a:ext cx="2071702" cy="1553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42" y="5643570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рисунков  на тему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«Водитель, будь осторожен!»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среди учащихся 1-5 классов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Дата проведения: 3 – 17. 02.2014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1357290"/>
            <a:ext cx="4560895" cy="3420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32" y="500034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рисунков  на тему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«Водитель, будь осторожен!» </a:t>
            </a:r>
          </a:p>
        </p:txBody>
      </p:sp>
      <p:pic>
        <p:nvPicPr>
          <p:cNvPr id="27650" name="Picture 2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8" y="4214810"/>
            <a:ext cx="1760531" cy="2347197"/>
          </a:xfrm>
          <a:prstGeom prst="rect">
            <a:avLst/>
          </a:prstGeom>
          <a:noFill/>
        </p:spPr>
      </p:pic>
      <p:pic>
        <p:nvPicPr>
          <p:cNvPr id="27651" name="Picture 3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40" y="1571604"/>
            <a:ext cx="2774945" cy="2081366"/>
          </a:xfrm>
          <a:prstGeom prst="rect">
            <a:avLst/>
          </a:prstGeom>
          <a:noFill/>
        </p:spPr>
      </p:pic>
      <p:pic>
        <p:nvPicPr>
          <p:cNvPr id="27652" name="Picture 4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04" y="4286248"/>
            <a:ext cx="1643073" cy="2190597"/>
          </a:xfrm>
          <a:prstGeom prst="rect">
            <a:avLst/>
          </a:prstGeom>
          <a:noFill/>
        </p:spPr>
      </p:pic>
      <p:pic>
        <p:nvPicPr>
          <p:cNvPr id="27653" name="Picture 5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 (2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54" y="6715140"/>
            <a:ext cx="2347197" cy="1760531"/>
          </a:xfrm>
          <a:prstGeom prst="rect">
            <a:avLst/>
          </a:prstGeom>
          <a:noFill/>
        </p:spPr>
      </p:pic>
      <p:pic>
        <p:nvPicPr>
          <p:cNvPr id="27654" name="Picture 6" descr="C:\Documents and Settings\Admin\Рабочий стол\юид\в электронном виде\фото юид\выставки рисунков Родители-водители и Водитель, будь осторожен\выставка рисунков Родители - водители и водитель, будь остороже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8" y="4214810"/>
            <a:ext cx="1761061" cy="234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56" y="857224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Муниципальный парад-шествие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«Замечательные люди»</a:t>
            </a:r>
          </a:p>
          <a:p>
            <a:pPr algn="ctr"/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Дата проведения: 20.02.2014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Admin\Рабочий стол\юид\в электронном виде\фото юид\парад- шествие Замечательные люди\замечательные люди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84" y="3929058"/>
            <a:ext cx="1966223" cy="1474779"/>
          </a:xfrm>
          <a:prstGeom prst="rect">
            <a:avLst/>
          </a:prstGeom>
          <a:noFill/>
        </p:spPr>
      </p:pic>
      <p:pic>
        <p:nvPicPr>
          <p:cNvPr id="28675" name="Picture 3" descr="C:\Documents and Settings\Admin\Рабочий стол\юид\в электронном виде\фото юид\парад- шествие Замечательные люди\замечательные люди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8" y="6357950"/>
            <a:ext cx="2381087" cy="1785950"/>
          </a:xfrm>
          <a:prstGeom prst="rect">
            <a:avLst/>
          </a:prstGeom>
          <a:noFill/>
        </p:spPr>
      </p:pic>
      <p:pic>
        <p:nvPicPr>
          <p:cNvPr id="28676" name="Picture 4" descr="C:\Documents and Settings\Admin\Рабочий стол\юид\в электронном виде\фото юид\парад- шествие Замечательные люди\5446541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4" y="4286248"/>
            <a:ext cx="2464610" cy="1643074"/>
          </a:xfrm>
          <a:prstGeom prst="rect">
            <a:avLst/>
          </a:prstGeom>
          <a:noFill/>
        </p:spPr>
      </p:pic>
      <p:pic>
        <p:nvPicPr>
          <p:cNvPr id="28677" name="Picture 5" descr="C:\Documents and Settings\Admin\Рабочий стол\юид\в электронном виде\фото юид\парад- шествие Замечательные люди\802406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46" y="6072198"/>
            <a:ext cx="203598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66" y="285720"/>
            <a:ext cx="6072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Подведение итогов конкурсов рисунков, создание  и вручение грамот  всем участникам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(март 2014)</a:t>
            </a:r>
          </a:p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Образцы грамот: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Documents and Settings\Admin\Рабочий стол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4429124"/>
            <a:ext cx="1917520" cy="2428892"/>
          </a:xfrm>
          <a:prstGeom prst="rect">
            <a:avLst/>
          </a:prstGeom>
          <a:noFill/>
        </p:spPr>
      </p:pic>
      <p:pic>
        <p:nvPicPr>
          <p:cNvPr id="29699" name="Picture 3" descr="C:\Documents and Settings\Admin\Рабочий стол\Безымянный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44" y="3071802"/>
            <a:ext cx="1857388" cy="2437726"/>
          </a:xfrm>
          <a:prstGeom prst="rect">
            <a:avLst/>
          </a:prstGeom>
          <a:noFill/>
        </p:spPr>
      </p:pic>
      <p:pic>
        <p:nvPicPr>
          <p:cNvPr id="29700" name="Picture 4" descr="C:\Documents and Settings\Admin\Рабочий стол\Безымянный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46" y="4429124"/>
            <a:ext cx="1892293" cy="2485322"/>
          </a:xfrm>
          <a:prstGeom prst="rect">
            <a:avLst/>
          </a:prstGeom>
          <a:noFill/>
        </p:spPr>
      </p:pic>
      <p:pic>
        <p:nvPicPr>
          <p:cNvPr id="29701" name="Picture 5" descr="C:\Documents and Settings\Admin\Рабочий стол\Безымянный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44" y="5572132"/>
            <a:ext cx="199289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32" y="571472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в городском фотоконкурсе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«Нарушитель на дороге»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(апрель 2014)</a:t>
            </a:r>
          </a:p>
          <a:p>
            <a:endParaRPr lang="ru-RU" dirty="0"/>
          </a:p>
        </p:txBody>
      </p:sp>
      <p:pic>
        <p:nvPicPr>
          <p:cNvPr id="30722" name="Picture 2" descr="F:\конкурсы\НАРУШИТЕЛЬ НА ДОРОГЕ\Коркина Юлия\10 метров до перех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70" y="2071670"/>
            <a:ext cx="1739870" cy="1645878"/>
          </a:xfrm>
          <a:prstGeom prst="rect">
            <a:avLst/>
          </a:prstGeom>
          <a:noFill/>
        </p:spPr>
      </p:pic>
      <p:pic>
        <p:nvPicPr>
          <p:cNvPr id="30723" name="Picture 3" descr="F:\конкурсы\НАРУШИТЕЛЬ НА ДОРОГЕ\Коркина Юлия\Небезопасный перех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46" y="2143108"/>
            <a:ext cx="1825578" cy="1368887"/>
          </a:xfrm>
          <a:prstGeom prst="rect">
            <a:avLst/>
          </a:prstGeom>
          <a:noFill/>
        </p:spPr>
      </p:pic>
      <p:pic>
        <p:nvPicPr>
          <p:cNvPr id="30724" name="Picture 4" descr="F:\конкурсы\НАРУШИТЕЛЬ НА ДОРОГЕ\Коркина Юлия\С телефоном в руках, да на красный св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2" y="2786050"/>
            <a:ext cx="1357321" cy="2000264"/>
          </a:xfrm>
          <a:prstGeom prst="rect">
            <a:avLst/>
          </a:prstGeom>
          <a:noFill/>
        </p:spPr>
      </p:pic>
      <p:pic>
        <p:nvPicPr>
          <p:cNvPr id="30725" name="Picture 5" descr="F:\конкурсы\НАРУШИТЕЛЬ НА ДОРОГЕ\ИкромжоновАюб\влево-вправо погляд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56" y="5072066"/>
            <a:ext cx="2402527" cy="1801799"/>
          </a:xfrm>
          <a:prstGeom prst="rect">
            <a:avLst/>
          </a:prstGeom>
          <a:noFill/>
        </p:spPr>
      </p:pic>
      <p:pic>
        <p:nvPicPr>
          <p:cNvPr id="30726" name="Picture 6" descr="F:\конкурсы\НАРУШИТЕЛЬ НА ДОРОГЕ\ИкромжоновАюб\горе-водител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90" y="5072066"/>
            <a:ext cx="2544746" cy="1908458"/>
          </a:xfrm>
          <a:prstGeom prst="rect">
            <a:avLst/>
          </a:prstGeom>
          <a:noFill/>
        </p:spPr>
      </p:pic>
      <p:pic>
        <p:nvPicPr>
          <p:cNvPr id="30727" name="Picture 7" descr="F:\конкурсы\НАРУШИТЕЛЬ НА ДОРОГЕ\ИкромжоновАюб\пешеход и перехо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0" y="7072330"/>
            <a:ext cx="1544638" cy="1158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46" y="2071670"/>
            <a:ext cx="4857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8" y="285720"/>
            <a:ext cx="57150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 отряд: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Битмайкин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Никита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Брусницын Олег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Гусев Денис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Денисенко Дмитрий</a:t>
            </a:r>
          </a:p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Икромжонов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Аюб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Коробов Юрий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Лаптев Илья</a:t>
            </a:r>
          </a:p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Маркевич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Дмитрий</a:t>
            </a:r>
          </a:p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Чернышов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Максим</a:t>
            </a:r>
          </a:p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Шагалиева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Вероника</a:t>
            </a:r>
          </a:p>
          <a:p>
            <a:pPr marL="342900" indent="-342900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 отряда ЮИД «Территория безопасности» – Долгая Анна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Раисовна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46" y="785786"/>
            <a:ext cx="5072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девиз:</a:t>
            </a: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ЮИД – это сила,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ЮИД – это класс!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Соблюдать безопасность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ризываем всех вас!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5-tub-ru.yandex.net/i?id=588001961-2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44" y="4429124"/>
            <a:ext cx="2000264" cy="251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8" y="1285852"/>
            <a:ext cx="5786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Отчёт отряда ЮИД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«Территория безопасности»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проведённых мероприятиях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2013-2014 учебном году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5265">
            <a:off x="1216285" y="3887104"/>
            <a:ext cx="2151556" cy="16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28694">
            <a:off x="3572556" y="3758114"/>
            <a:ext cx="2121869" cy="158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06934">
            <a:off x="848808" y="5690632"/>
            <a:ext cx="2286006" cy="171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5408">
            <a:off x="3371198" y="5581174"/>
            <a:ext cx="2357444" cy="176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94" y="857224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Агитка по ПДД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 осенними каникулами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учащихся начальной школы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Дата проведения: 30.10.2013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Documents and Settings\Admin\Рабочий стол\юид\в электронном виде\фото юид\агитка по пдд\агитка ЮИД 31.10.2013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84" y="3357554"/>
            <a:ext cx="4918770" cy="3689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22" y="428597"/>
            <a:ext cx="4857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Агитка по ПДД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 осенними каникулами </a:t>
            </a:r>
            <a:endParaRPr lang="ru-RU" sz="2800" dirty="0"/>
          </a:p>
        </p:txBody>
      </p:sp>
      <p:pic>
        <p:nvPicPr>
          <p:cNvPr id="3073" name="Picture 1" descr="C:\Documents and Settings\Admin\Рабочий стол\юид\в электронном виде\фото юид\агитка по пдд\агитка ЮИД 31.10.2013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8" y="2714612"/>
            <a:ext cx="2857304" cy="214314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юид\в электронном виде\фото юид\агитка по пдд\агитка ЮИД 31.10.2013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786314"/>
            <a:ext cx="3132135" cy="234927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юид\в электронном виде\фото юид\агитка по пдд\агитка ЮИД 31.10.2013 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1785918"/>
            <a:ext cx="2714644" cy="203613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юид\в электронном виде\фото юид\агитка по пдд\агитка ЮИД 31.10.2013 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80" y="6286512"/>
            <a:ext cx="2881174" cy="2161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90" y="5357818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рисунков  на тему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«Я – пешеход»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среди учащихся 1-5 классов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Дата проведения: 18 – 26. 11.2013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Admin\Рабочий стол\юид\в электронном виде\фото юид\конкурс рисунков я-пешеход\IMG_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2570">
            <a:off x="597106" y="882736"/>
            <a:ext cx="2611215" cy="1958544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юид\в электронном виде\фото юид\конкурс рисунков я-пешеход\IMG_1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1506">
            <a:off x="3952590" y="1072269"/>
            <a:ext cx="2476349" cy="1857388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юид\в электронном виде\фото юид\конкурс рисунков я-пешеход\IMG_1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64" y="2857488"/>
            <a:ext cx="3000396" cy="225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56" y="357158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рисунков  на тему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«Я – пешеход» </a:t>
            </a:r>
          </a:p>
        </p:txBody>
      </p:sp>
      <p:pic>
        <p:nvPicPr>
          <p:cNvPr id="21506" name="Picture 2" descr="C:\Documents and Settings\Admin\Рабочий стол\юид\в электронном виде\фото юид\конкурс рисунков я-пешеход\IMG_1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8586">
            <a:off x="190775" y="2499082"/>
            <a:ext cx="2071702" cy="1553882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Рабочий стол\юид\в электронном виде\фото юид\конкурс рисунков я-пешеход\IMG_1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5016">
            <a:off x="2568032" y="3719080"/>
            <a:ext cx="1619330" cy="2158960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юид\в электронном виде\фото юид\конкурс рисунков я-пешеход\IMG_1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51510">
            <a:off x="2211659" y="1986537"/>
            <a:ext cx="2016085" cy="1512166"/>
          </a:xfrm>
          <a:prstGeom prst="rect">
            <a:avLst/>
          </a:prstGeom>
          <a:noFill/>
        </p:spPr>
      </p:pic>
      <p:pic>
        <p:nvPicPr>
          <p:cNvPr id="21509" name="Picture 5" descr="C:\Documents and Settings\Admin\Рабочий стол\юид\в электронном виде\фото юид\конкурс рисунков я-пешеход\IMG_1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35463">
            <a:off x="4347794" y="4034207"/>
            <a:ext cx="1873209" cy="1405002"/>
          </a:xfrm>
          <a:prstGeom prst="rect">
            <a:avLst/>
          </a:prstGeom>
          <a:noFill/>
        </p:spPr>
      </p:pic>
      <p:pic>
        <p:nvPicPr>
          <p:cNvPr id="21510" name="Picture 6" descr="C:\Documents and Settings\Admin\Рабочий стол\юид\в электронном виде\фото юид\конкурс рисунков я-пешеход\IMG_14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23218" flipH="1">
            <a:off x="3046977" y="7004691"/>
            <a:ext cx="1857388" cy="1393136"/>
          </a:xfrm>
          <a:prstGeom prst="rect">
            <a:avLst/>
          </a:prstGeom>
          <a:noFill/>
        </p:spPr>
      </p:pic>
      <p:pic>
        <p:nvPicPr>
          <p:cNvPr id="21511" name="Picture 7" descr="C:\Documents and Settings\Admin\Рабочий стол\юид\в электронном виде\фото юид\конкурс рисунков я-пешеход\IMG_14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1765">
            <a:off x="2233999" y="5842498"/>
            <a:ext cx="1708034" cy="1281112"/>
          </a:xfrm>
          <a:prstGeom prst="rect">
            <a:avLst/>
          </a:prstGeom>
          <a:noFill/>
        </p:spPr>
      </p:pic>
      <p:pic>
        <p:nvPicPr>
          <p:cNvPr id="21512" name="Picture 8" descr="C:\Documents and Settings\Admin\Рабочий стол\юид\в электронном виде\фото юид\конкурс рисунков я-пешеход\IMG_14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20441">
            <a:off x="717982" y="4505898"/>
            <a:ext cx="1801771" cy="1351420"/>
          </a:xfrm>
          <a:prstGeom prst="rect">
            <a:avLst/>
          </a:prstGeom>
          <a:noFill/>
        </p:spPr>
      </p:pic>
      <p:pic>
        <p:nvPicPr>
          <p:cNvPr id="21513" name="Picture 9" descr="C:\Documents and Settings\Admin\Рабочий стол\юид\в электронном виде\фото юид\конкурс рисунков я-пешеход\IMG_14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32342">
            <a:off x="1172782" y="6977429"/>
            <a:ext cx="1730333" cy="1297838"/>
          </a:xfrm>
          <a:prstGeom prst="rect">
            <a:avLst/>
          </a:prstGeom>
          <a:noFill/>
        </p:spPr>
      </p:pic>
      <p:pic>
        <p:nvPicPr>
          <p:cNvPr id="21514" name="Picture 10" descr="C:\Documents and Settings\Admin\Рабочий стол\юид\в электронном виде\фото юид\конкурс рисунков я-пешеход\IMG_14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171215">
            <a:off x="4331730" y="2365741"/>
            <a:ext cx="1730333" cy="129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8" y="714348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Агитка по ПДД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 зимними каникулами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учащихся начальной школы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Дата проведения: 25.12.2013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Admin\Рабочий стол\юид\в электронном виде\фото юид\агитка про гололёд\гололёд ЮИД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32" y="2857488"/>
            <a:ext cx="3060697" cy="2295697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юид\в электронном виде\фото юид\агитка про гололёд\гололёд ЮИД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8" y="5286380"/>
            <a:ext cx="333352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272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2014-05-12T17:04:20Z</dcterms:created>
  <dcterms:modified xsi:type="dcterms:W3CDTF">2014-05-14T16:08:44Z</dcterms:modified>
</cp:coreProperties>
</file>